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875F-0CF4-4A7B-82A7-4B2EC0F6F3E9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69130-5CD5-434E-9D8A-C200D621F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316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875F-0CF4-4A7B-82A7-4B2EC0F6F3E9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69130-5CD5-434E-9D8A-C200D621F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589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875F-0CF4-4A7B-82A7-4B2EC0F6F3E9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69130-5CD5-434E-9D8A-C200D621F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748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875F-0CF4-4A7B-82A7-4B2EC0F6F3E9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69130-5CD5-434E-9D8A-C200D621F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2972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875F-0CF4-4A7B-82A7-4B2EC0F6F3E9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69130-5CD5-434E-9D8A-C200D621F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81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875F-0CF4-4A7B-82A7-4B2EC0F6F3E9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69130-5CD5-434E-9D8A-C200D621F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302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875F-0CF4-4A7B-82A7-4B2EC0F6F3E9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69130-5CD5-434E-9D8A-C200D621F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58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875F-0CF4-4A7B-82A7-4B2EC0F6F3E9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69130-5CD5-434E-9D8A-C200D621F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113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875F-0CF4-4A7B-82A7-4B2EC0F6F3E9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69130-5CD5-434E-9D8A-C200D621F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8206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875F-0CF4-4A7B-82A7-4B2EC0F6F3E9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69130-5CD5-434E-9D8A-C200D621F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9458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5875F-0CF4-4A7B-82A7-4B2EC0F6F3E9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69130-5CD5-434E-9D8A-C200D621F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035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5875F-0CF4-4A7B-82A7-4B2EC0F6F3E9}" type="datetimeFigureOut">
              <a:rPr lang="en-GB" smtClean="0"/>
              <a:t>05/03/2024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69130-5CD5-434E-9D8A-C200D621FA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6461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C5CA"/>
          </a:solidFill>
          <a:ln>
            <a:solidFill>
              <a:srgbClr val="3C81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ounded Rectangle 4"/>
          <p:cNvSpPr/>
          <p:nvPr/>
        </p:nvSpPr>
        <p:spPr>
          <a:xfrm>
            <a:off x="1996225" y="296214"/>
            <a:ext cx="9710671" cy="888642"/>
          </a:xfrm>
          <a:prstGeom prst="roundRect">
            <a:avLst/>
          </a:prstGeom>
          <a:solidFill>
            <a:srgbClr val="0E3A04"/>
          </a:solidFill>
          <a:ln>
            <a:solidFill>
              <a:srgbClr val="3C81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/>
          <p:cNvGrpSpPr/>
          <p:nvPr/>
        </p:nvGrpSpPr>
        <p:grpSpPr>
          <a:xfrm>
            <a:off x="978794" y="2065792"/>
            <a:ext cx="11213206" cy="502276"/>
            <a:chOff x="978794" y="2065792"/>
            <a:chExt cx="11213206" cy="502276"/>
          </a:xfrm>
        </p:grpSpPr>
        <p:sp>
          <p:nvSpPr>
            <p:cNvPr id="10" name="Rounded Rectangle 9"/>
            <p:cNvSpPr/>
            <p:nvPr/>
          </p:nvSpPr>
          <p:spPr>
            <a:xfrm>
              <a:off x="981535" y="2065792"/>
              <a:ext cx="5148810" cy="463640"/>
            </a:xfrm>
            <a:prstGeom prst="roundRect">
              <a:avLst/>
            </a:prstGeom>
            <a:solidFill>
              <a:srgbClr val="F3540D"/>
            </a:solidFill>
            <a:ln>
              <a:solidFill>
                <a:srgbClr val="F354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                                             </a:t>
              </a:r>
              <a:endParaRPr lang="en-GB" dirty="0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978794" y="2529432"/>
              <a:ext cx="11213206" cy="38636"/>
            </a:xfrm>
            <a:prstGeom prst="line">
              <a:avLst/>
            </a:prstGeom>
            <a:ln w="57150">
              <a:solidFill>
                <a:srgbClr val="F3540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22" y="194914"/>
            <a:ext cx="2008288" cy="150779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Oval 6"/>
          <p:cNvSpPr/>
          <p:nvPr/>
        </p:nvSpPr>
        <p:spPr>
          <a:xfrm>
            <a:off x="1874156" y="988557"/>
            <a:ext cx="1202295" cy="957796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/>
          <p:cNvSpPr/>
          <p:nvPr/>
        </p:nvSpPr>
        <p:spPr>
          <a:xfrm>
            <a:off x="180305" y="2568068"/>
            <a:ext cx="11900079" cy="411984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3027593" y="360288"/>
            <a:ext cx="89556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bg1"/>
                </a:solidFill>
              </a:rPr>
              <a:t>GARDENING PRACTICES.</a:t>
            </a:r>
            <a:endParaRPr lang="en-GB" sz="4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23494" y="1989038"/>
            <a:ext cx="4906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Indigenous food crops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91033" y="881042"/>
            <a:ext cx="5151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6975" y="2859110"/>
            <a:ext cx="5383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 smtClean="0">
                <a:solidFill>
                  <a:srgbClr val="00B0F0"/>
                </a:solidFill>
              </a:rPr>
              <a:t>Identifying types of indigenous crops.</a:t>
            </a:r>
            <a:endParaRPr lang="en-GB" sz="2400" b="1" i="1" dirty="0">
              <a:solidFill>
                <a:srgbClr val="00B0F0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75" y="3489906"/>
            <a:ext cx="2089198" cy="2789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888" y="3501187"/>
            <a:ext cx="2991017" cy="1864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249" y="4507606"/>
            <a:ext cx="2463821" cy="2128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TextBox 23"/>
          <p:cNvSpPr txBox="1"/>
          <p:nvPr/>
        </p:nvSpPr>
        <p:spPr>
          <a:xfrm>
            <a:off x="2749807" y="3936440"/>
            <a:ext cx="1851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The spider weed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99175" y="4433247"/>
            <a:ext cx="13538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leaves are used as human food</a:t>
            </a:r>
            <a:endParaRPr lang="en-GB" dirty="0"/>
          </a:p>
        </p:txBody>
      </p:sp>
      <p:sp>
        <p:nvSpPr>
          <p:cNvPr id="26" name="TextBox 25"/>
          <p:cNvSpPr txBox="1"/>
          <p:nvPr/>
        </p:nvSpPr>
        <p:spPr>
          <a:xfrm>
            <a:off x="5434885" y="5376283"/>
            <a:ext cx="1648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Arrow roots.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49024" y="5646350"/>
            <a:ext cx="2472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Its roots are used as food for Kenyans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9094484" y="3567095"/>
            <a:ext cx="1893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Cassava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29" name="TextBox 28"/>
          <p:cNvSpPr txBox="1"/>
          <p:nvPr/>
        </p:nvSpPr>
        <p:spPr>
          <a:xfrm>
            <a:off x="9094484" y="3861275"/>
            <a:ext cx="2343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Roots are cooked to provide food.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6024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  <p:bldP spid="20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C5CA"/>
          </a:solidFill>
          <a:ln>
            <a:solidFill>
              <a:srgbClr val="3C81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ounded Rectangle 29"/>
          <p:cNvSpPr/>
          <p:nvPr/>
        </p:nvSpPr>
        <p:spPr>
          <a:xfrm>
            <a:off x="1996225" y="296214"/>
            <a:ext cx="9710671" cy="888642"/>
          </a:xfrm>
          <a:prstGeom prst="roundRect">
            <a:avLst/>
          </a:prstGeom>
          <a:solidFill>
            <a:srgbClr val="0E3A04"/>
          </a:solidFill>
          <a:ln>
            <a:solidFill>
              <a:srgbClr val="3C81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1" name="Group 30"/>
          <p:cNvGrpSpPr/>
          <p:nvPr/>
        </p:nvGrpSpPr>
        <p:grpSpPr>
          <a:xfrm>
            <a:off x="978794" y="2065792"/>
            <a:ext cx="11213206" cy="502276"/>
            <a:chOff x="978794" y="2065792"/>
            <a:chExt cx="11213206" cy="502276"/>
          </a:xfrm>
        </p:grpSpPr>
        <p:sp>
          <p:nvSpPr>
            <p:cNvPr id="32" name="Rounded Rectangle 31"/>
            <p:cNvSpPr/>
            <p:nvPr/>
          </p:nvSpPr>
          <p:spPr>
            <a:xfrm>
              <a:off x="981535" y="2065792"/>
              <a:ext cx="5148810" cy="463640"/>
            </a:xfrm>
            <a:prstGeom prst="roundRect">
              <a:avLst/>
            </a:prstGeom>
            <a:solidFill>
              <a:srgbClr val="F3540D"/>
            </a:solidFill>
            <a:ln>
              <a:solidFill>
                <a:srgbClr val="F354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                                             </a:t>
              </a:r>
              <a:endParaRPr lang="en-GB" dirty="0"/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978794" y="2529432"/>
              <a:ext cx="11213206" cy="38636"/>
            </a:xfrm>
            <a:prstGeom prst="line">
              <a:avLst/>
            </a:prstGeom>
            <a:ln w="57150">
              <a:solidFill>
                <a:srgbClr val="F3540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Picture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22" y="194914"/>
            <a:ext cx="2008288" cy="150779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5" name="Oval 34"/>
          <p:cNvSpPr/>
          <p:nvPr/>
        </p:nvSpPr>
        <p:spPr>
          <a:xfrm>
            <a:off x="1874156" y="988557"/>
            <a:ext cx="1202295" cy="957796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ounded Rectangle 35"/>
          <p:cNvSpPr/>
          <p:nvPr/>
        </p:nvSpPr>
        <p:spPr>
          <a:xfrm>
            <a:off x="145960" y="2674459"/>
            <a:ext cx="11900079" cy="411984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3027593" y="360288"/>
            <a:ext cx="89556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bg1"/>
                </a:solidFill>
              </a:rPr>
              <a:t>GARDENING PRACTICES.</a:t>
            </a:r>
            <a:endParaRPr lang="en-GB" sz="4400" b="1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223494" y="1989038"/>
            <a:ext cx="4906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Indigenous food crops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191033" y="881042"/>
            <a:ext cx="5151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556" y="4922183"/>
            <a:ext cx="2466975" cy="184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5048" y="2904415"/>
            <a:ext cx="4481848" cy="22520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22" y="2904415"/>
            <a:ext cx="3295377" cy="2196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3" name="TextBox 42"/>
          <p:cNvSpPr txBox="1"/>
          <p:nvPr/>
        </p:nvSpPr>
        <p:spPr>
          <a:xfrm>
            <a:off x="522700" y="5017313"/>
            <a:ext cx="1351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Sorghum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4" name="TextBox 43"/>
          <p:cNvSpPr txBox="1"/>
          <p:nvPr/>
        </p:nvSpPr>
        <p:spPr>
          <a:xfrm>
            <a:off x="522700" y="5358608"/>
            <a:ext cx="262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Sorghum grains are used as food</a:t>
            </a:r>
            <a:endParaRPr lang="en-GB" dirty="0"/>
          </a:p>
        </p:txBody>
      </p:sp>
      <p:sp>
        <p:nvSpPr>
          <p:cNvPr id="45" name="TextBox 44"/>
          <p:cNvSpPr txBox="1"/>
          <p:nvPr/>
        </p:nvSpPr>
        <p:spPr>
          <a:xfrm>
            <a:off x="4107815" y="4104900"/>
            <a:ext cx="1858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Sweet potatoes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107815" y="4395613"/>
            <a:ext cx="2511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Root tubers are cooked to give food for humans.</a:t>
            </a:r>
            <a:endParaRPr lang="en-GB" dirty="0"/>
          </a:p>
        </p:txBody>
      </p:sp>
      <p:sp>
        <p:nvSpPr>
          <p:cNvPr id="47" name="TextBox 46"/>
          <p:cNvSpPr txBox="1"/>
          <p:nvPr/>
        </p:nvSpPr>
        <p:spPr>
          <a:xfrm>
            <a:off x="9775065" y="5097500"/>
            <a:ext cx="1815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Black nightshade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318058" y="5390555"/>
            <a:ext cx="3284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Its leaves are used as indigenous vegetable.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8989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38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C5CA"/>
          </a:solidFill>
          <a:ln>
            <a:solidFill>
              <a:srgbClr val="3C81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ounded Rectangle 4"/>
          <p:cNvSpPr/>
          <p:nvPr/>
        </p:nvSpPr>
        <p:spPr>
          <a:xfrm>
            <a:off x="1996225" y="296214"/>
            <a:ext cx="9710671" cy="888642"/>
          </a:xfrm>
          <a:prstGeom prst="roundRect">
            <a:avLst/>
          </a:prstGeom>
          <a:solidFill>
            <a:srgbClr val="0E3A04"/>
          </a:solidFill>
          <a:ln>
            <a:solidFill>
              <a:srgbClr val="3C81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978794" y="2065792"/>
            <a:ext cx="11213206" cy="502276"/>
            <a:chOff x="978794" y="2065792"/>
            <a:chExt cx="11213206" cy="502276"/>
          </a:xfrm>
        </p:grpSpPr>
        <p:sp>
          <p:nvSpPr>
            <p:cNvPr id="7" name="Rounded Rectangle 6"/>
            <p:cNvSpPr/>
            <p:nvPr/>
          </p:nvSpPr>
          <p:spPr>
            <a:xfrm>
              <a:off x="981535" y="2065792"/>
              <a:ext cx="5148810" cy="463640"/>
            </a:xfrm>
            <a:prstGeom prst="roundRect">
              <a:avLst/>
            </a:prstGeom>
            <a:solidFill>
              <a:srgbClr val="F3540D"/>
            </a:solidFill>
            <a:ln>
              <a:solidFill>
                <a:srgbClr val="F354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                                             </a:t>
              </a:r>
              <a:endParaRPr lang="en-GB" dirty="0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978794" y="2529432"/>
              <a:ext cx="11213206" cy="38636"/>
            </a:xfrm>
            <a:prstGeom prst="line">
              <a:avLst/>
            </a:prstGeom>
            <a:ln w="57150">
              <a:solidFill>
                <a:srgbClr val="F3540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22" y="194914"/>
            <a:ext cx="2008288" cy="150779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Oval 9"/>
          <p:cNvSpPr/>
          <p:nvPr/>
        </p:nvSpPr>
        <p:spPr>
          <a:xfrm>
            <a:off x="1874156" y="988557"/>
            <a:ext cx="1202295" cy="957796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145960" y="2674459"/>
            <a:ext cx="11900079" cy="411984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3027593" y="360288"/>
            <a:ext cx="89556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bg1"/>
                </a:solidFill>
              </a:rPr>
              <a:t>GARDENING PRACTICES.</a:t>
            </a:r>
            <a:endParaRPr lang="en-GB" sz="44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23494" y="1989038"/>
            <a:ext cx="4906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Indigenous food crops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91033" y="881042"/>
            <a:ext cx="5151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537">
            <a:off x="4100982" y="4279280"/>
            <a:ext cx="3270429" cy="22539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08570">
            <a:off x="500198" y="3249390"/>
            <a:ext cx="3381671" cy="22555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2706187" y="3102407"/>
            <a:ext cx="27673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rgbClr val="00B0F0"/>
                </a:solidFill>
              </a:rPr>
              <a:t>Yams </a:t>
            </a:r>
            <a:endParaRPr lang="en-GB" sz="4400" b="1" dirty="0">
              <a:solidFill>
                <a:srgbClr val="00B0F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85397" y="6209524"/>
            <a:ext cx="24628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B0F0"/>
                </a:solidFill>
              </a:rPr>
              <a:t>Arrow roots</a:t>
            </a:r>
            <a:endParaRPr lang="en-GB" sz="3200" b="1" dirty="0">
              <a:solidFill>
                <a:srgbClr val="00B0F0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898" y="2896208"/>
            <a:ext cx="2143125" cy="21431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0" name="TextBox 19"/>
          <p:cNvSpPr txBox="1"/>
          <p:nvPr/>
        </p:nvSpPr>
        <p:spPr>
          <a:xfrm>
            <a:off x="10059023" y="3660722"/>
            <a:ext cx="16544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00B0F0"/>
                </a:solidFill>
              </a:rPr>
              <a:t>Sweet potatoes</a:t>
            </a:r>
            <a:endParaRPr lang="en-GB" sz="28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66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7" grpId="0"/>
      <p:bldP spid="18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C5CA"/>
          </a:solidFill>
          <a:ln>
            <a:solidFill>
              <a:srgbClr val="3C81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ounded Rectangle 4"/>
          <p:cNvSpPr/>
          <p:nvPr/>
        </p:nvSpPr>
        <p:spPr>
          <a:xfrm>
            <a:off x="1996225" y="296214"/>
            <a:ext cx="9710671" cy="888642"/>
          </a:xfrm>
          <a:prstGeom prst="roundRect">
            <a:avLst/>
          </a:prstGeom>
          <a:solidFill>
            <a:srgbClr val="0E3A04"/>
          </a:solidFill>
          <a:ln>
            <a:solidFill>
              <a:srgbClr val="3C81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978794" y="2065792"/>
            <a:ext cx="11213206" cy="502276"/>
            <a:chOff x="978794" y="2065792"/>
            <a:chExt cx="11213206" cy="502276"/>
          </a:xfrm>
        </p:grpSpPr>
        <p:sp>
          <p:nvSpPr>
            <p:cNvPr id="7" name="Rounded Rectangle 6"/>
            <p:cNvSpPr/>
            <p:nvPr/>
          </p:nvSpPr>
          <p:spPr>
            <a:xfrm>
              <a:off x="981535" y="2065792"/>
              <a:ext cx="5148810" cy="463640"/>
            </a:xfrm>
            <a:prstGeom prst="roundRect">
              <a:avLst/>
            </a:prstGeom>
            <a:solidFill>
              <a:srgbClr val="F3540D"/>
            </a:solidFill>
            <a:ln>
              <a:solidFill>
                <a:srgbClr val="F354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                                             </a:t>
              </a:r>
              <a:endParaRPr lang="en-GB" dirty="0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978794" y="2529432"/>
              <a:ext cx="11213206" cy="38636"/>
            </a:xfrm>
            <a:prstGeom prst="line">
              <a:avLst/>
            </a:prstGeom>
            <a:ln w="57150">
              <a:solidFill>
                <a:srgbClr val="F3540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22" y="194914"/>
            <a:ext cx="2008288" cy="150779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Oval 9"/>
          <p:cNvSpPr/>
          <p:nvPr/>
        </p:nvSpPr>
        <p:spPr>
          <a:xfrm>
            <a:off x="1874156" y="988557"/>
            <a:ext cx="1202295" cy="957796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145960" y="2674459"/>
            <a:ext cx="11900079" cy="411984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3027593" y="360288"/>
            <a:ext cx="89556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bg1"/>
                </a:solidFill>
              </a:rPr>
              <a:t>GARDENING PRACTICES.</a:t>
            </a:r>
            <a:endParaRPr lang="en-GB" sz="44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23494" y="1989038"/>
            <a:ext cx="4906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Indigenous food crops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91033" y="881042"/>
            <a:ext cx="5151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1702" y="2739996"/>
            <a:ext cx="4468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1" dirty="0" smtClean="0">
                <a:solidFill>
                  <a:srgbClr val="00B0F0"/>
                </a:solidFill>
              </a:rPr>
              <a:t>Preserving plants for exhibit.</a:t>
            </a:r>
            <a:endParaRPr lang="en-GB" sz="2800" b="1" i="1" dirty="0">
              <a:solidFill>
                <a:srgbClr val="00B0F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1065" y="3263216"/>
            <a:ext cx="5847008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To preserve plant leaves;</a:t>
            </a:r>
          </a:p>
          <a:p>
            <a:endParaRPr lang="en-GB" dirty="0" smtClean="0"/>
          </a:p>
          <a:p>
            <a:pPr marL="342900" indent="-342900">
              <a:lnSpc>
                <a:spcPct val="150000"/>
              </a:lnSpc>
              <a:buFont typeface="+mj-lt"/>
              <a:buAutoNum type="alphaLcPeriod"/>
            </a:pPr>
            <a:r>
              <a:rPr lang="en-GB" dirty="0" smtClean="0"/>
              <a:t>Remove moisture by drying it on the sun for a short time.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eriod"/>
            </a:pPr>
            <a:r>
              <a:rPr lang="en-GB" dirty="0" smtClean="0"/>
              <a:t>Place the leaves between two pieces of paper.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eriod"/>
            </a:pPr>
            <a:r>
              <a:rPr lang="en-GB" dirty="0" smtClean="0"/>
              <a:t>Place a heavy object on top of the papers.</a:t>
            </a:r>
          </a:p>
          <a:p>
            <a:pPr marL="342900" indent="-342900">
              <a:lnSpc>
                <a:spcPct val="150000"/>
              </a:lnSpc>
              <a:buFont typeface="+mj-lt"/>
              <a:buAutoNum type="alphaLcPeriod"/>
            </a:pPr>
            <a:r>
              <a:rPr lang="en-GB" dirty="0" smtClean="0"/>
              <a:t>Leave the setup for about a week then check if it has been preserved properly.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439" y="2529432"/>
            <a:ext cx="2504256" cy="36509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8233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C5CA"/>
          </a:solidFill>
          <a:ln>
            <a:solidFill>
              <a:srgbClr val="3C81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ounded Rectangle 4"/>
          <p:cNvSpPr/>
          <p:nvPr/>
        </p:nvSpPr>
        <p:spPr>
          <a:xfrm>
            <a:off x="1996225" y="296214"/>
            <a:ext cx="9710671" cy="888642"/>
          </a:xfrm>
          <a:prstGeom prst="roundRect">
            <a:avLst/>
          </a:prstGeom>
          <a:solidFill>
            <a:srgbClr val="0E3A04"/>
          </a:solidFill>
          <a:ln>
            <a:solidFill>
              <a:srgbClr val="3C81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978794" y="2065792"/>
            <a:ext cx="11213206" cy="502276"/>
            <a:chOff x="978794" y="2065792"/>
            <a:chExt cx="11213206" cy="502276"/>
          </a:xfrm>
        </p:grpSpPr>
        <p:sp>
          <p:nvSpPr>
            <p:cNvPr id="7" name="Rounded Rectangle 6"/>
            <p:cNvSpPr/>
            <p:nvPr/>
          </p:nvSpPr>
          <p:spPr>
            <a:xfrm>
              <a:off x="981535" y="2065792"/>
              <a:ext cx="5148810" cy="463640"/>
            </a:xfrm>
            <a:prstGeom prst="roundRect">
              <a:avLst/>
            </a:prstGeom>
            <a:solidFill>
              <a:srgbClr val="F3540D"/>
            </a:solidFill>
            <a:ln>
              <a:solidFill>
                <a:srgbClr val="F354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                                             </a:t>
              </a:r>
              <a:endParaRPr lang="en-GB" dirty="0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978794" y="2529432"/>
              <a:ext cx="11213206" cy="38636"/>
            </a:xfrm>
            <a:prstGeom prst="line">
              <a:avLst/>
            </a:prstGeom>
            <a:ln w="57150">
              <a:solidFill>
                <a:srgbClr val="F3540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22" y="194914"/>
            <a:ext cx="2008288" cy="150779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Oval 9"/>
          <p:cNvSpPr/>
          <p:nvPr/>
        </p:nvSpPr>
        <p:spPr>
          <a:xfrm>
            <a:off x="1874156" y="988557"/>
            <a:ext cx="1202295" cy="957796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145960" y="2674459"/>
            <a:ext cx="11900079" cy="411984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3027593" y="360288"/>
            <a:ext cx="89556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bg1"/>
                </a:solidFill>
              </a:rPr>
              <a:t>GARDENING PRACTICES.</a:t>
            </a:r>
            <a:endParaRPr lang="en-GB" sz="44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23494" y="1989038"/>
            <a:ext cx="4906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Indigenous food crops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91033" y="881042"/>
            <a:ext cx="5151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0322" y="2739996"/>
            <a:ext cx="47780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i="1" dirty="0" smtClean="0">
                <a:solidFill>
                  <a:srgbClr val="00B0F0"/>
                </a:solidFill>
              </a:rPr>
              <a:t>Types of food crops.</a:t>
            </a:r>
            <a:endParaRPr lang="en-GB" sz="3200" b="1" i="1" dirty="0">
              <a:solidFill>
                <a:srgbClr val="00B0F0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55" y="3424875"/>
            <a:ext cx="3715510" cy="19456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437" y="3044616"/>
            <a:ext cx="3653845" cy="20528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657" y="4556122"/>
            <a:ext cx="2893788" cy="19256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4866755" y="3355793"/>
            <a:ext cx="20782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Cereals </a:t>
            </a:r>
          </a:p>
          <a:p>
            <a:pPr algn="ctr"/>
            <a:r>
              <a:rPr lang="en-GB" dirty="0" smtClean="0"/>
              <a:t>Are crops whose grains are used for food.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490455" y="5438255"/>
            <a:ext cx="25371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Green vegetable</a:t>
            </a:r>
          </a:p>
          <a:p>
            <a:r>
              <a:rPr lang="en-GB" dirty="0" smtClean="0"/>
              <a:t>Vegetable leaves are boiled or fried to be used as food.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9121838" y="5124583"/>
            <a:ext cx="27045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Root / tuber crops</a:t>
            </a:r>
          </a:p>
          <a:p>
            <a:r>
              <a:rPr lang="en-GB" dirty="0" smtClean="0"/>
              <a:t>Swollen roots are harvested and prepared for food.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388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5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209</Words>
  <Application>Microsoft Office PowerPoint</Application>
  <PresentationFormat>Widescreen</PresentationFormat>
  <Paragraphs>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 Pavillion</dc:creator>
  <cp:lastModifiedBy>LANYA</cp:lastModifiedBy>
  <cp:revision>24</cp:revision>
  <dcterms:created xsi:type="dcterms:W3CDTF">2021-07-09T08:09:23Z</dcterms:created>
  <dcterms:modified xsi:type="dcterms:W3CDTF">2024-03-05T08:09:13Z</dcterms:modified>
</cp:coreProperties>
</file>