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 snapToGrid="0">
      <p:cViewPr varScale="1">
        <p:scale>
          <a:sx n="85" d="100"/>
          <a:sy n="85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895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6126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71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42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040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85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19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96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080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2932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06923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584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43114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763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239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49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B4B36A-25DD-4CA4-8668-6A3B1C550BDF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5FA694B-822B-4573-A133-C8D76EC387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263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3FB03-6098-A4A8-DAAB-135A179C3C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2844" y="2404534"/>
            <a:ext cx="8811159" cy="1646302"/>
          </a:xfrm>
        </p:spPr>
        <p:txBody>
          <a:bodyPr/>
          <a:lstStyle/>
          <a:p>
            <a:r>
              <a:rPr lang="en-US" sz="6600" dirty="0">
                <a:solidFill>
                  <a:srgbClr val="FF0000"/>
                </a:solidFill>
              </a:rPr>
              <a:t>MIXTURES, ELEMENTS AND COMPOUNDS.</a:t>
            </a:r>
            <a:endParaRPr lang="en-US" sz="6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B07E89-7AFF-89D8-3F9B-2C6D8E4FCC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4000" dirty="0">
                <a:latin typeface="Algerian" panose="04020705040A02060702" pitchFamily="82" charset="0"/>
              </a:rPr>
              <a:t>Grade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541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89A739-2A83-7520-379B-464D8C34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142875"/>
            <a:ext cx="11138429" cy="1014413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MIXTURES, ELEMENTS AND COMPOUNDS.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C59F51C-C6A2-A549-863C-6270FBD9C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157289"/>
            <a:ext cx="11138428" cy="55578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In this sub-strand you are expected to: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400" dirty="0"/>
              <a:t>Define a Mixture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400" dirty="0"/>
              <a:t>Classify different Types of Mixtures.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400" dirty="0"/>
              <a:t>Meaning of the terms : solvent, solute and solution.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4400" dirty="0"/>
              <a:t>Separate mixtures using different methods.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71619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F9EDB-AD76-E011-B9E8-B4F3E4403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175" y="0"/>
            <a:ext cx="11801475" cy="816638"/>
          </a:xfrm>
        </p:spPr>
        <p:txBody>
          <a:bodyPr>
            <a:no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MIXTURES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D1BEF-D623-C2DE-FEC2-857559261F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173" y="816638"/>
            <a:ext cx="11801475" cy="6041361"/>
          </a:xfrm>
        </p:spPr>
        <p:txBody>
          <a:bodyPr>
            <a:normAutofit fontScale="92500" lnSpcReduction="10000"/>
          </a:bodyPr>
          <a:lstStyle/>
          <a:p>
            <a:r>
              <a:rPr lang="en-US" sz="4400" dirty="0"/>
              <a:t>A mixture is a substance that is made up of two or more substances that are physically combined.</a:t>
            </a:r>
          </a:p>
          <a:p>
            <a:r>
              <a:rPr lang="en-US" sz="4400" dirty="0"/>
              <a:t>A mixture can be in the form of solid, liquid, gas or a combination of two states of matter.</a:t>
            </a:r>
          </a:p>
          <a:p>
            <a:r>
              <a:rPr lang="en-US" sz="4400" dirty="0"/>
              <a:t>Some substances mix and  form </a:t>
            </a:r>
            <a:r>
              <a:rPr lang="en-US" sz="4400" dirty="0">
                <a:solidFill>
                  <a:srgbClr val="FF0000"/>
                </a:solidFill>
              </a:rPr>
              <a:t>a uniform mixture.</a:t>
            </a:r>
          </a:p>
          <a:p>
            <a:r>
              <a:rPr lang="en-US" sz="4400" dirty="0"/>
              <a:t>These mixtures are known as </a:t>
            </a:r>
            <a:r>
              <a:rPr lang="en-US" sz="4400" dirty="0">
                <a:solidFill>
                  <a:srgbClr val="FF0000"/>
                </a:solidFill>
              </a:rPr>
              <a:t>Homogenous</a:t>
            </a:r>
            <a:r>
              <a:rPr lang="en-US" sz="4400" dirty="0"/>
              <a:t> mixtures.</a:t>
            </a:r>
          </a:p>
        </p:txBody>
      </p:sp>
    </p:spTree>
    <p:extLst>
      <p:ext uri="{BB962C8B-B14F-4D97-AF65-F5344CB8AC3E}">
        <p14:creationId xmlns:p14="http://schemas.microsoft.com/office/powerpoint/2010/main" val="140937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FE542-C3A2-73DB-DF81-85BBD4086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49" y="816638"/>
            <a:ext cx="11558587" cy="604136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4400" dirty="0">
                <a:solidFill>
                  <a:srgbClr val="FF0000"/>
                </a:solidFill>
              </a:rPr>
              <a:t>Examples of homogenous mixtures.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Water + Milk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Salt + Water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Sugar + Milk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Kerosene + Turpentine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Methylated spirit + Water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Petrol + Diesel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Cooking oil + Kerosene</a:t>
            </a:r>
          </a:p>
          <a:p>
            <a:pPr marL="0" indent="0">
              <a:buNone/>
            </a:pPr>
            <a:endParaRPr lang="en-US" sz="4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359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CDA34-AA3A-D2B9-9515-0B8F3C673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928689"/>
            <a:ext cx="11381316" cy="5829298"/>
          </a:xfrm>
        </p:spPr>
        <p:txBody>
          <a:bodyPr>
            <a:normAutofit fontScale="85000" lnSpcReduction="20000"/>
          </a:bodyPr>
          <a:lstStyle/>
          <a:p>
            <a:r>
              <a:rPr lang="en-US" sz="4400" dirty="0"/>
              <a:t>Some substances when mixed form </a:t>
            </a:r>
            <a:r>
              <a:rPr lang="en-US" sz="4400" dirty="0">
                <a:solidFill>
                  <a:srgbClr val="FF0000"/>
                </a:solidFill>
              </a:rPr>
              <a:t>a non uniform</a:t>
            </a:r>
            <a:r>
              <a:rPr lang="en-US" sz="4400" dirty="0"/>
              <a:t> mixture.</a:t>
            </a:r>
          </a:p>
          <a:p>
            <a:r>
              <a:rPr lang="en-US" sz="4400" dirty="0"/>
              <a:t>These mixtures are known as </a:t>
            </a:r>
            <a:r>
              <a:rPr lang="en-US" sz="4400" dirty="0">
                <a:solidFill>
                  <a:srgbClr val="FF0000"/>
                </a:solidFill>
              </a:rPr>
              <a:t>Heterogeneous</a:t>
            </a:r>
            <a:r>
              <a:rPr lang="en-US" sz="4400" dirty="0"/>
              <a:t> mixtures.</a:t>
            </a:r>
          </a:p>
          <a:p>
            <a:pPr marL="0" indent="0">
              <a:buNone/>
            </a:pPr>
            <a:r>
              <a:rPr lang="en-US" sz="4400" dirty="0">
                <a:solidFill>
                  <a:srgbClr val="FF0000"/>
                </a:solidFill>
              </a:rPr>
              <a:t>Examples of Heterogenous mixtures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Water + Sand 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Maize + Beans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Iron fillings + Sulphur powder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Methylated spirit + Kerosene</a:t>
            </a:r>
          </a:p>
          <a:p>
            <a:pPr marL="857250" indent="-857250">
              <a:buFont typeface="+mj-lt"/>
              <a:buAutoNum type="romanLcPeriod"/>
            </a:pPr>
            <a:r>
              <a:rPr lang="en-US" sz="4400" dirty="0">
                <a:solidFill>
                  <a:schemeClr val="tx1"/>
                </a:solidFill>
              </a:rPr>
              <a:t>Flour + Water</a:t>
            </a:r>
          </a:p>
          <a:p>
            <a:pPr marL="0" indent="0">
              <a:buNone/>
            </a:pP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B174EB-3828-2B0D-BD58-DAB41C108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700088"/>
            <a:ext cx="11252728" cy="6157911"/>
          </a:xfrm>
        </p:spPr>
        <p:txBody>
          <a:bodyPr>
            <a:normAutofit/>
          </a:bodyPr>
          <a:lstStyle/>
          <a:p>
            <a:r>
              <a:rPr lang="en-US" sz="4400" dirty="0"/>
              <a:t>Air is a homogenous mixture of gases.</a:t>
            </a:r>
          </a:p>
          <a:p>
            <a:r>
              <a:rPr lang="en-US" sz="4400" dirty="0"/>
              <a:t>Smoke is a heterogenous mixture of air and solid smoke particles.</a:t>
            </a:r>
          </a:p>
        </p:txBody>
      </p:sp>
    </p:spTree>
    <p:extLst>
      <p:ext uri="{BB962C8B-B14F-4D97-AF65-F5344CB8AC3E}">
        <p14:creationId xmlns:p14="http://schemas.microsoft.com/office/powerpoint/2010/main" val="152002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</TotalTime>
  <Words>195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Algerian</vt:lpstr>
      <vt:lpstr>Arial</vt:lpstr>
      <vt:lpstr>Trebuchet MS</vt:lpstr>
      <vt:lpstr>Wingdings</vt:lpstr>
      <vt:lpstr>Wingdings 3</vt:lpstr>
      <vt:lpstr>Facet</vt:lpstr>
      <vt:lpstr>MIXTURES, ELEMENTS AND COMPOUNDS.</vt:lpstr>
      <vt:lpstr>MIXTURES, ELEMENTS AND COMPOUNDS.</vt:lpstr>
      <vt:lpstr>MIXTURES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MIXTURES, ELEMENTS AND COMPOUNDS.</dc:title>
  <dc:creator>Teacher Harrison Ndungu</dc:creator>
  <cp:lastModifiedBy>Teacher Harrison Ndungu</cp:lastModifiedBy>
  <cp:revision>2</cp:revision>
  <dcterms:created xsi:type="dcterms:W3CDTF">2024-02-28T21:30:10Z</dcterms:created>
  <dcterms:modified xsi:type="dcterms:W3CDTF">2024-02-28T21:36:28Z</dcterms:modified>
</cp:coreProperties>
</file>