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9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05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9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5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8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2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50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5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21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70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474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692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791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50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88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75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205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0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7B8CC03-F16F-4F0C-BD40-F5388322A2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40E4B-37B2-4561-AFC0-3F3CA11EA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45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EDE5-0122-4227-8ECF-2E0EB80D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00014"/>
            <a:ext cx="11367029" cy="108585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C00000"/>
                </a:solidFill>
              </a:rPr>
              <a:t>Types of 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9A399-0A3A-EB01-C3FE-6AC83AD36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5864"/>
            <a:ext cx="11367028" cy="55721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/>
              <a:t>A mixture can be made of one state of matter or more.</a:t>
            </a:r>
          </a:p>
          <a:p>
            <a:pPr marL="0" indent="0">
              <a:buNone/>
            </a:pPr>
            <a:r>
              <a:rPr lang="en-US" sz="4400" dirty="0"/>
              <a:t>These mixtures can either be Homogenous or Heterogenous mixtures.</a:t>
            </a:r>
          </a:p>
          <a:p>
            <a:pPr marL="0" indent="0">
              <a:buNone/>
            </a:pPr>
            <a:r>
              <a:rPr lang="en-US" sz="4400" dirty="0"/>
              <a:t>They include: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Solid – Solid mixtures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Solid – Liquid mixtures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/>
              <a:t>Liquid – Liquid mixtures </a:t>
            </a:r>
          </a:p>
        </p:txBody>
      </p:sp>
    </p:spTree>
    <p:extLst>
      <p:ext uri="{BB962C8B-B14F-4D97-AF65-F5344CB8AC3E}">
        <p14:creationId xmlns:p14="http://schemas.microsoft.com/office/powerpoint/2010/main" val="3452246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C54E7-190A-CACA-17E4-65B2A99BA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816638"/>
            <a:ext cx="11167003" cy="5984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u="sng" dirty="0">
                <a:solidFill>
                  <a:srgbClr val="C00000"/>
                </a:solidFill>
              </a:rPr>
              <a:t>Solid – Solid Mixtures.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Solid – Solid mixtures contain two or more solids.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Example; Flour + Sand.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			       Maize + Beans.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These mixtures form Heterogenous mixtures.</a:t>
            </a:r>
          </a:p>
          <a:p>
            <a:pPr marL="0" indent="0">
              <a:buNone/>
            </a:pP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4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5A2B-08D1-1FCA-6D91-CCA4BBF5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1451"/>
            <a:ext cx="10938404" cy="757238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Solid – Liquid 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ACF6A-EA85-CF66-547E-A81CB47FA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28689"/>
            <a:ext cx="10938404" cy="57578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Solid – Liquid  mixtures are formed by combining a solid and a liquid.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Some solid – liquid mixtures form homogeneous solutions while others mix to form heterogeneous mixtures.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The process of mixing a solid and liquid to form a homogeneous mixture is called </a:t>
            </a:r>
            <a:r>
              <a:rPr lang="en-US" sz="4400" dirty="0">
                <a:solidFill>
                  <a:srgbClr val="FF0000"/>
                </a:solidFill>
              </a:rPr>
              <a:t>dissolving.</a:t>
            </a:r>
          </a:p>
        </p:txBody>
      </p:sp>
    </p:spTree>
    <p:extLst>
      <p:ext uri="{BB962C8B-B14F-4D97-AF65-F5344CB8AC3E}">
        <p14:creationId xmlns:p14="http://schemas.microsoft.com/office/powerpoint/2010/main" val="419415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A489F-ED21-154E-31C4-251273953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3" y="0"/>
            <a:ext cx="11644311" cy="60007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CF3DCC-AEE7-6C25-C958-8CDAEAE0D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3" y="600075"/>
            <a:ext cx="11644311" cy="6257925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A solid that dissolves in a liquid is called a </a:t>
            </a:r>
            <a:r>
              <a:rPr lang="en-US" sz="4400" dirty="0">
                <a:solidFill>
                  <a:srgbClr val="FF0000"/>
                </a:solidFill>
              </a:rPr>
              <a:t>solute.</a:t>
            </a:r>
          </a:p>
          <a:p>
            <a:r>
              <a:rPr lang="en-US" sz="4400" dirty="0">
                <a:solidFill>
                  <a:schemeClr val="tx1"/>
                </a:solidFill>
              </a:rPr>
              <a:t>A liquid that dissolves a solute is called a </a:t>
            </a:r>
            <a:r>
              <a:rPr lang="en-US" sz="4400" dirty="0">
                <a:solidFill>
                  <a:srgbClr val="C00000"/>
                </a:solidFill>
              </a:rPr>
              <a:t>solvent.</a:t>
            </a:r>
          </a:p>
          <a:p>
            <a:r>
              <a:rPr lang="en-US" sz="4400" dirty="0">
                <a:solidFill>
                  <a:schemeClr val="tx1"/>
                </a:solidFill>
              </a:rPr>
              <a:t>A solute and a solvent make a </a:t>
            </a:r>
            <a:r>
              <a:rPr lang="en-US" sz="4400" dirty="0">
                <a:solidFill>
                  <a:srgbClr val="C00000"/>
                </a:solidFill>
              </a:rPr>
              <a:t>solution.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C00000"/>
                </a:solidFill>
              </a:rPr>
              <a:t>	</a:t>
            </a:r>
            <a:r>
              <a:rPr lang="en-US" sz="4400" dirty="0">
                <a:solidFill>
                  <a:schemeClr val="tx1"/>
                </a:solidFill>
              </a:rPr>
              <a:t>salt 		+ 		water   			Salt solution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C00000"/>
                </a:solidFill>
              </a:rPr>
              <a:t>	(Solute)			(Solvent) 		(Solution)</a:t>
            </a:r>
          </a:p>
          <a:p>
            <a:r>
              <a:rPr lang="en-US" sz="4400" dirty="0">
                <a:solidFill>
                  <a:schemeClr val="tx1"/>
                </a:solidFill>
              </a:rPr>
              <a:t>Solids that can dissolve in a liquid are said to be </a:t>
            </a:r>
            <a:r>
              <a:rPr lang="en-US" sz="4400" u="sng" dirty="0">
                <a:solidFill>
                  <a:schemeClr val="tx1"/>
                </a:solidFill>
              </a:rPr>
              <a:t>soluble</a:t>
            </a:r>
            <a:r>
              <a:rPr lang="en-US" sz="4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17E944-2C3D-41FF-8DB6-CD00E2DDBD5D}"/>
              </a:ext>
            </a:extLst>
          </p:cNvPr>
          <p:cNvCxnSpPr/>
          <p:nvPr/>
        </p:nvCxnSpPr>
        <p:spPr>
          <a:xfrm>
            <a:off x="5662863" y="4764505"/>
            <a:ext cx="131545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42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62678-F08C-D1E0-D9FD-FB4F65273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163" y="714376"/>
            <a:ext cx="11630025" cy="6043609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Solids that cannot dissolve in liquids are said to be </a:t>
            </a:r>
            <a:r>
              <a:rPr lang="en-US" sz="4400" u="sng"/>
              <a:t>insoluble</a:t>
            </a:r>
            <a:r>
              <a:rPr lang="en-US" sz="4400"/>
              <a:t> or </a:t>
            </a:r>
            <a:r>
              <a:rPr lang="en-US" sz="4400" u="sng" dirty="0"/>
              <a:t>non soluble.</a:t>
            </a:r>
            <a:endParaRPr lang="en-US" sz="4400" u="sng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rgbClr val="C00000"/>
                </a:solidFill>
              </a:rPr>
              <a:t>Solid – Liquid Mixtures.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Salt + water				Homogeneous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Sand  + water			Heterogeneous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Flour  + water 		Heterogeneous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Sugar + water			Homogeneous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Glucose + water		Homogeneous</a:t>
            </a:r>
          </a:p>
        </p:txBody>
      </p:sp>
    </p:spTree>
    <p:extLst>
      <p:ext uri="{BB962C8B-B14F-4D97-AF65-F5344CB8AC3E}">
        <p14:creationId xmlns:p14="http://schemas.microsoft.com/office/powerpoint/2010/main" val="334914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53041-A3FE-E0C4-8CFE-FB55EDE41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00013"/>
            <a:ext cx="11415712" cy="716625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C00000"/>
                </a:solidFill>
              </a:rPr>
              <a:t>Liquid – Liquid 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2E0C8-CBE0-0517-95D8-5B17D809F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816639"/>
            <a:ext cx="11415712" cy="5941348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Liquid – Liquid mixtures are formed by combining two or more liquids.</a:t>
            </a:r>
          </a:p>
          <a:p>
            <a:r>
              <a:rPr lang="en-US" sz="4400" dirty="0"/>
              <a:t>Liquids that mix with other liquids are called </a:t>
            </a:r>
            <a:r>
              <a:rPr lang="en-US" sz="4400" dirty="0">
                <a:solidFill>
                  <a:srgbClr val="C00000"/>
                </a:solidFill>
              </a:rPr>
              <a:t>Miscible liquids</a:t>
            </a:r>
            <a:r>
              <a:rPr lang="en-US" sz="4400" dirty="0"/>
              <a:t>, they form a Homogeneous mixtures. </a:t>
            </a:r>
          </a:p>
          <a:p>
            <a:pPr marL="0" indent="0">
              <a:buNone/>
            </a:pPr>
            <a:r>
              <a:rPr lang="en-US" sz="4400" dirty="0"/>
              <a:t>  Example; Milk + Water.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Liquids that do not mix are called </a:t>
            </a:r>
            <a:r>
              <a:rPr lang="en-US" sz="4400" dirty="0">
                <a:solidFill>
                  <a:srgbClr val="C00000"/>
                </a:solidFill>
              </a:rPr>
              <a:t>Immiscible liquids</a:t>
            </a:r>
            <a:r>
              <a:rPr lang="en-US" sz="4400" dirty="0">
                <a:solidFill>
                  <a:schemeClr val="tx1"/>
                </a:solidFill>
              </a:rPr>
              <a:t>, they form Heterogeneous mixtures.</a:t>
            </a:r>
          </a:p>
          <a:p>
            <a:endParaRPr lang="en-US" sz="4400" dirty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0753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8B096-7DDB-3BA4-1DBC-76E2D557C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816639"/>
            <a:ext cx="11630025" cy="58841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400" dirty="0"/>
              <a:t>	Example; Kerosene + water.</a:t>
            </a:r>
          </a:p>
          <a:p>
            <a:pPr marL="0" indent="0">
              <a:buNone/>
            </a:pPr>
            <a:r>
              <a:rPr lang="en-US" sz="4400" u="sng" dirty="0">
                <a:solidFill>
                  <a:srgbClr val="C00000"/>
                </a:solidFill>
              </a:rPr>
              <a:t>Liquid – Liquid Mixtures. 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Cooking oil + Water						Immiscible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Kerosene + Water							Immiscible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Kerosene + Cooking Oil				Miscible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Milk + Cooking Oil						Immiscible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Water + Petrol								Immiscible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Petrol + Kerosene							Miscible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Methylated spirit + Water			Miscible</a:t>
            </a:r>
          </a:p>
          <a:p>
            <a:pPr marL="0" indent="0">
              <a:buNone/>
            </a:pP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6077C-689C-4AF7-F7D7-18D757B66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171450"/>
            <a:ext cx="11487150" cy="645188"/>
          </a:xfrm>
        </p:spPr>
        <p:txBody>
          <a:bodyPr>
            <a:noAutofit/>
          </a:bodyPr>
          <a:lstStyle/>
          <a:p>
            <a:r>
              <a:rPr lang="en-US" sz="4400" u="sng" dirty="0">
                <a:solidFill>
                  <a:srgbClr val="C00000"/>
                </a:solidFill>
              </a:rPr>
              <a:t>Gas – Gas 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4EA45-1D0C-D0FF-D0C5-C937D24FD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38" y="816638"/>
            <a:ext cx="11487150" cy="5869912"/>
          </a:xfrm>
        </p:spPr>
        <p:txBody>
          <a:bodyPr>
            <a:normAutofit/>
          </a:bodyPr>
          <a:lstStyle/>
          <a:p>
            <a:r>
              <a:rPr lang="en-US" sz="4400" dirty="0"/>
              <a:t>Gas – gas Mixtures contain two or more gases.</a:t>
            </a:r>
          </a:p>
          <a:p>
            <a:r>
              <a:rPr lang="en-US" sz="4400" dirty="0"/>
              <a:t>Example; Nitrogen + Oxygen.</a:t>
            </a:r>
          </a:p>
          <a:p>
            <a:r>
              <a:rPr lang="en-US" sz="4400" dirty="0"/>
              <a:t>These mixtures form Homogeneous mixtures since they mix uniformly.</a:t>
            </a:r>
          </a:p>
        </p:txBody>
      </p:sp>
    </p:spTree>
    <p:extLst>
      <p:ext uri="{BB962C8B-B14F-4D97-AF65-F5344CB8AC3E}">
        <p14:creationId xmlns:p14="http://schemas.microsoft.com/office/powerpoint/2010/main" val="117510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425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Century Gothic</vt:lpstr>
      <vt:lpstr>Wingdings</vt:lpstr>
      <vt:lpstr>Wingdings 3</vt:lpstr>
      <vt:lpstr>Ion</vt:lpstr>
      <vt:lpstr>Types of Mixtures</vt:lpstr>
      <vt:lpstr>PowerPoint Presentation</vt:lpstr>
      <vt:lpstr>Solid – Liquid Mixtures</vt:lpstr>
      <vt:lpstr>PowerPoint Presentation</vt:lpstr>
      <vt:lpstr>PowerPoint Presentation</vt:lpstr>
      <vt:lpstr>Liquid – Liquid Mixtures</vt:lpstr>
      <vt:lpstr>PowerPoint Presentation</vt:lpstr>
      <vt:lpstr>Gas – Gas Mixtures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Mixtures</dc:title>
  <dc:creator>Teacher Harrison Ndungu</dc:creator>
  <cp:lastModifiedBy>Teacher Harrison Ndungu</cp:lastModifiedBy>
  <cp:revision>1</cp:revision>
  <dcterms:created xsi:type="dcterms:W3CDTF">2024-02-28T21:37:10Z</dcterms:created>
  <dcterms:modified xsi:type="dcterms:W3CDTF">2024-02-28T21:39:18Z</dcterms:modified>
</cp:coreProperties>
</file>