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35" d="100"/>
          <a:sy n="35" d="100"/>
        </p:scale>
        <p:origin x="-84" y="-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D147-B613-4A6C-8997-FFFF3C7DF96F}" type="datetimeFigureOut">
              <a:rPr lang="en-GB" smtClean="0"/>
              <a:t>26/02/2022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FFE11-B711-4A3B-B36E-C29316A0B0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906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D147-B613-4A6C-8997-FFFF3C7DF96F}" type="datetimeFigureOut">
              <a:rPr lang="en-GB" smtClean="0"/>
              <a:t>26/02/2022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FFE11-B711-4A3B-B36E-C29316A0B0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000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D147-B613-4A6C-8997-FFFF3C7DF96F}" type="datetimeFigureOut">
              <a:rPr lang="en-GB" smtClean="0"/>
              <a:t>26/02/2022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FFE11-B711-4A3B-B36E-C29316A0B0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370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D147-B613-4A6C-8997-FFFF3C7DF96F}" type="datetimeFigureOut">
              <a:rPr lang="en-GB" smtClean="0"/>
              <a:t>26/02/2022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FFE11-B711-4A3B-B36E-C29316A0B0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12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D147-B613-4A6C-8997-FFFF3C7DF96F}" type="datetimeFigureOut">
              <a:rPr lang="en-GB" smtClean="0"/>
              <a:t>26/02/2022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FFE11-B711-4A3B-B36E-C29316A0B0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917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D147-B613-4A6C-8997-FFFF3C7DF96F}" type="datetimeFigureOut">
              <a:rPr lang="en-GB" smtClean="0"/>
              <a:t>26/02/2022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FFE11-B711-4A3B-B36E-C29316A0B0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04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D147-B613-4A6C-8997-FFFF3C7DF96F}" type="datetimeFigureOut">
              <a:rPr lang="en-GB" smtClean="0"/>
              <a:t>26/02/2022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FFE11-B711-4A3B-B36E-C29316A0B0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80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D147-B613-4A6C-8997-FFFF3C7DF96F}" type="datetimeFigureOut">
              <a:rPr lang="en-GB" smtClean="0"/>
              <a:t>26/02/2022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FFE11-B711-4A3B-B36E-C29316A0B0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41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D147-B613-4A6C-8997-FFFF3C7DF96F}" type="datetimeFigureOut">
              <a:rPr lang="en-GB" smtClean="0"/>
              <a:t>26/02/2022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FFE11-B711-4A3B-B36E-C29316A0B0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027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D147-B613-4A6C-8997-FFFF3C7DF96F}" type="datetimeFigureOut">
              <a:rPr lang="en-GB" smtClean="0"/>
              <a:t>26/02/2022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FFE11-B711-4A3B-B36E-C29316A0B0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001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D147-B613-4A6C-8997-FFFF3C7DF96F}" type="datetimeFigureOut">
              <a:rPr lang="en-GB" smtClean="0"/>
              <a:t>26/02/2022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FFE11-B711-4A3B-B36E-C29316A0B0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307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6D147-B613-4A6C-8997-FFFF3C7DF96F}" type="datetimeFigureOut">
              <a:rPr lang="en-GB" smtClean="0"/>
              <a:t>26/02/2022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FFE11-B711-4A3B-B36E-C29316A0B0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01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7" name="Rounded Rectangle 6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11" name="Rounded Rectangle 10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3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64217" y="268830"/>
            <a:ext cx="9807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DESIGN, MIXED MEDIA AND TECHNOLOGY</a:t>
            </a:r>
            <a:endParaRPr lang="en-GB" sz="40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74006" y="1224427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GRAPHIC DESIGN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37505" y="1910990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rgbClr val="7030A0"/>
                </a:solidFill>
              </a:rPr>
              <a:t>LETTER CONSTRUCTION</a:t>
            </a:r>
            <a:endParaRPr lang="en-GB" sz="3200" b="1" i="1" dirty="0">
              <a:solidFill>
                <a:srgbClr val="7030A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7505" y="2495765"/>
            <a:ext cx="5737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Graphic design is the art of combining words and pictures to pass a message.  It involves both letter construction and picture making.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37505" y="3442091"/>
            <a:ext cx="5640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Block letters are letters that have a 3 dimensional appearance 3D.</a:t>
            </a:r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>
            <a:off x="6278451" y="3765256"/>
            <a:ext cx="5422006" cy="2685800"/>
            <a:chOff x="6278451" y="3765256"/>
            <a:chExt cx="5422006" cy="26858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8451" y="3765256"/>
              <a:ext cx="5422006" cy="26858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1" name="TextBox 20"/>
            <p:cNvSpPr txBox="1"/>
            <p:nvPr/>
          </p:nvSpPr>
          <p:spPr>
            <a:xfrm>
              <a:off x="6459828" y="3792324"/>
              <a:ext cx="1468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smtClean="0">
                  <a:solidFill>
                    <a:srgbClr val="FF0000"/>
                  </a:solidFill>
                </a:rPr>
                <a:t>3D Letters</a:t>
              </a:r>
              <a:endParaRPr lang="en-GB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107584" y="4171671"/>
            <a:ext cx="4037526" cy="2369473"/>
            <a:chOff x="1273936" y="4188198"/>
            <a:chExt cx="4037526" cy="236947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56" b="6648"/>
            <a:stretch/>
          </p:blipFill>
          <p:spPr>
            <a:xfrm>
              <a:off x="1273936" y="4233894"/>
              <a:ext cx="4037526" cy="2323777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1297546" y="4188198"/>
              <a:ext cx="1806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rgbClr val="FF0000"/>
                  </a:solidFill>
                </a:rPr>
                <a:t>2</a:t>
              </a:r>
              <a:r>
                <a:rPr lang="en-GB" sz="2000" b="1" dirty="0" smtClean="0">
                  <a:solidFill>
                    <a:srgbClr val="FF0000"/>
                  </a:solidFill>
                </a:rPr>
                <a:t>D Letters</a:t>
              </a:r>
              <a:endParaRPr lang="en-GB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9136166" y="1332148"/>
            <a:ext cx="276094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Developed by Charles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841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7" name="Rounded Rectangle 6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11" name="Rounded Rectangle 10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3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64217" y="268830"/>
            <a:ext cx="9807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DESIGN, MIXED MEDIA AND TECHNOLOGY</a:t>
            </a:r>
            <a:endParaRPr lang="en-GB" sz="40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74006" y="1224427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GRAPHIC DESIGN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37505" y="1910990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rgbClr val="7030A0"/>
                </a:solidFill>
              </a:rPr>
              <a:t>LETTER CONSTRUCTION</a:t>
            </a:r>
            <a:endParaRPr lang="en-GB" sz="3200" b="1" i="1" dirty="0">
              <a:solidFill>
                <a:srgbClr val="7030A0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7666202" y="2057892"/>
            <a:ext cx="2923505" cy="2256221"/>
            <a:chOff x="7743421" y="1965396"/>
            <a:chExt cx="2923505" cy="2256221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013"/>
            <a:stretch/>
          </p:blipFill>
          <p:spPr>
            <a:xfrm>
              <a:off x="7743421" y="3094927"/>
              <a:ext cx="2923505" cy="112669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3421" y="1965396"/>
              <a:ext cx="1173618" cy="1122485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830688" y="3103529"/>
            <a:ext cx="2744623" cy="2255016"/>
            <a:chOff x="3222969" y="3189701"/>
            <a:chExt cx="3768180" cy="3082310"/>
          </a:xfrm>
        </p:grpSpPr>
        <p:grpSp>
          <p:nvGrpSpPr>
            <p:cNvPr id="32" name="Group 31"/>
            <p:cNvGrpSpPr/>
            <p:nvPr/>
          </p:nvGrpSpPr>
          <p:grpSpPr>
            <a:xfrm>
              <a:off x="4159941" y="3189701"/>
              <a:ext cx="1689362" cy="1479292"/>
              <a:chOff x="3968840" y="2656440"/>
              <a:chExt cx="2048787" cy="2108743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3968840" y="2656440"/>
                <a:ext cx="2048787" cy="210874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97883" y="2749330"/>
                <a:ext cx="1790700" cy="1905000"/>
              </a:xfrm>
              <a:prstGeom prst="rect">
                <a:avLst/>
              </a:prstGeom>
            </p:spPr>
          </p:pic>
        </p:grpSp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812"/>
            <a:stretch/>
          </p:blipFill>
          <p:spPr>
            <a:xfrm>
              <a:off x="3222969" y="4668993"/>
              <a:ext cx="3768180" cy="1603018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3665889" y="3073829"/>
            <a:ext cx="30780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Two dimensional letters or shape are those that have only height and length. They appear to be flat on the surface.</a:t>
            </a:r>
            <a:endParaRPr lang="en-GB" sz="2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7498575" y="4314113"/>
            <a:ext cx="38121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Three dimensional letters or shapes are those that have the height, the length and the width. They appear to be raised from the surface or cut out of a block.</a:t>
            </a:r>
            <a:endParaRPr lang="en-GB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9136166" y="1332148"/>
            <a:ext cx="276094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Developed by Charles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906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7" name="Rounded Rectangle 6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11" name="Rounded Rectangle 10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3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64217" y="268830"/>
            <a:ext cx="9807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DESIGN, MIXED MEDIA AND TECHNOLOGY</a:t>
            </a:r>
            <a:endParaRPr lang="en-GB" sz="40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74006" y="1224427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GRAPHIC DESIGN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5" y="3676019"/>
            <a:ext cx="2996608" cy="2438097"/>
          </a:xfrm>
        </p:spPr>
      </p:pic>
      <p:sp>
        <p:nvSpPr>
          <p:cNvPr id="18" name="TextBox 17"/>
          <p:cNvSpPr txBox="1"/>
          <p:nvPr/>
        </p:nvSpPr>
        <p:spPr>
          <a:xfrm>
            <a:off x="296215" y="2232201"/>
            <a:ext cx="61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rgbClr val="7030A0"/>
                </a:solidFill>
              </a:rPr>
              <a:t>LETTER CONSTRUCTION</a:t>
            </a:r>
            <a:endParaRPr lang="en-GB" sz="3200" b="1" i="1" dirty="0">
              <a:solidFill>
                <a:srgbClr val="7030A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486" y="3189701"/>
            <a:ext cx="3574384" cy="29244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182" y="2819312"/>
            <a:ext cx="4381500" cy="328612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11587" y="3780507"/>
            <a:ext cx="34880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41420" y="2873912"/>
            <a:ext cx="34880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30580" y="3267711"/>
            <a:ext cx="34880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36166" y="1332148"/>
            <a:ext cx="276094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Developed by Charles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412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3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64217" y="268830"/>
            <a:ext cx="9807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DESIGN, MIXED MEDIA AND TECHNOLOGY</a:t>
            </a:r>
            <a:endParaRPr lang="en-GB" sz="40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4006" y="1224427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BOOK CRAFT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6" y="1910990"/>
            <a:ext cx="3354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chemeClr val="accent6"/>
                </a:solidFill>
              </a:rPr>
              <a:t>BOOK CRAFT</a:t>
            </a:r>
            <a:endParaRPr lang="en-GB" sz="3200" b="1" i="1" dirty="0">
              <a:solidFill>
                <a:schemeClr val="accent6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2088" y="2304854"/>
            <a:ext cx="28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</a:rPr>
              <a:t>BOOK JACKET</a:t>
            </a:r>
            <a:endParaRPr lang="en-GB" sz="2800" b="1" dirty="0">
              <a:solidFill>
                <a:schemeClr val="tx2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18" y="4693454"/>
            <a:ext cx="3667473" cy="1679040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984557" y="3090773"/>
            <a:ext cx="4936728" cy="3037177"/>
            <a:chOff x="5681226" y="2703908"/>
            <a:chExt cx="4571866" cy="408248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337"/>
            <a:stretch/>
          </p:blipFill>
          <p:spPr>
            <a:xfrm>
              <a:off x="5681226" y="3676301"/>
              <a:ext cx="4571866" cy="311009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44" b="73163"/>
            <a:stretch/>
          </p:blipFill>
          <p:spPr>
            <a:xfrm>
              <a:off x="5681226" y="2703908"/>
              <a:ext cx="4571866" cy="974344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25" t="12746" r="5377" b="13544"/>
            <a:stretch/>
          </p:blipFill>
          <p:spPr>
            <a:xfrm>
              <a:off x="5705340" y="2723725"/>
              <a:ext cx="1983347" cy="1926919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637505" y="2828074"/>
            <a:ext cx="51966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book jacket is a removable cover made of paper. It is used to protect the cover of the book. It gives information about;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smtClean="0"/>
              <a:t>The tittle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smtClean="0"/>
              <a:t>The author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smtClean="0"/>
              <a:t>The illustration of the picture.</a:t>
            </a:r>
            <a:endParaRPr lang="en-GB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9136166" y="1332148"/>
            <a:ext cx="276094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Developed by Charles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916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3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64217" y="268830"/>
            <a:ext cx="9807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DESIGN, MIXED MEDIA AND TECHNOLOGY</a:t>
            </a:r>
            <a:endParaRPr lang="en-GB" sz="40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4006" y="1224427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BOOK CRAFT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6" y="1910990"/>
            <a:ext cx="3354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chemeClr val="accent6"/>
                </a:solidFill>
              </a:rPr>
              <a:t>BOOK CRAFT</a:t>
            </a:r>
            <a:endParaRPr lang="en-GB" sz="3200" b="1" i="1" dirty="0">
              <a:solidFill>
                <a:schemeClr val="accent6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2088" y="2304854"/>
            <a:ext cx="28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</a:rPr>
              <a:t>BOOK JACKET</a:t>
            </a:r>
            <a:endParaRPr lang="en-GB" sz="2800" b="1" dirty="0">
              <a:solidFill>
                <a:schemeClr val="tx2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15"/>
          <a:stretch/>
        </p:blipFill>
        <p:spPr>
          <a:xfrm>
            <a:off x="283335" y="3813121"/>
            <a:ext cx="3313357" cy="24189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0"/>
          <a:stretch/>
        </p:blipFill>
        <p:spPr>
          <a:xfrm>
            <a:off x="3723334" y="2951442"/>
            <a:ext cx="4168463" cy="284493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439" y="3547974"/>
            <a:ext cx="3840320" cy="24003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32515" y="3054337"/>
            <a:ext cx="4668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How to create a book jacket.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32515" y="3927746"/>
            <a:ext cx="39817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93365" y="3019127"/>
            <a:ext cx="39817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4771" y="3628455"/>
            <a:ext cx="376707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36166" y="1332148"/>
            <a:ext cx="276094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Developed by Charles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916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3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64217" y="268830"/>
            <a:ext cx="9807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DESIGN, MIXED MEDIA AND TECHNOLOGY</a:t>
            </a:r>
            <a:endParaRPr lang="en-GB" sz="40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4006" y="1224427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BOOK CRAFT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02087" y="2304854"/>
            <a:ext cx="4897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>
                <a:solidFill>
                  <a:schemeClr val="tx2"/>
                </a:solidFill>
                <a:latin typeface="Splash" pitchFamily="2" charset="0"/>
              </a:rPr>
              <a:t>Apliqué</a:t>
            </a:r>
            <a:r>
              <a:rPr lang="en-GB" sz="2800" b="1" dirty="0" smtClean="0">
                <a:solidFill>
                  <a:schemeClr val="tx2"/>
                </a:solidFill>
                <a:latin typeface="Splash" pitchFamily="2" charset="0"/>
              </a:rPr>
              <a:t> decoration</a:t>
            </a:r>
            <a:endParaRPr lang="en-GB" sz="2800" b="1" dirty="0">
              <a:solidFill>
                <a:schemeClr val="tx2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54" y="3927746"/>
            <a:ext cx="2695124" cy="231229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65" y="3638514"/>
            <a:ext cx="3098985" cy="277329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229" y="4032008"/>
            <a:ext cx="4056845" cy="237390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7505" y="2691095"/>
            <a:ext cx="5210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This is a type of design where </a:t>
            </a:r>
            <a:r>
              <a:rPr lang="en-GB" b="1" dirty="0" smtClean="0"/>
              <a:t>pieces of fabric </a:t>
            </a:r>
            <a:r>
              <a:rPr lang="en-GB" dirty="0" smtClean="0"/>
              <a:t>are sewed or stuck onto another piece of fabric to form a picture or a pattern.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9136166" y="1332148"/>
            <a:ext cx="276094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Developed by Charles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916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7" name="Rounded Rectangle 6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11" name="Rounded Rectangle 10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3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64217" y="268830"/>
            <a:ext cx="9807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DESIGN, MIXED MEDIA AND TECHNOLOGY</a:t>
            </a:r>
            <a:endParaRPr lang="en-GB" sz="40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74006" y="1224427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PUPPETRY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37505" y="2018260"/>
            <a:ext cx="4897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Splash" pitchFamily="2" charset="0"/>
              </a:rPr>
              <a:t>Marionette </a:t>
            </a:r>
            <a:endParaRPr lang="en-GB" sz="28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2617" y="2440545"/>
            <a:ext cx="8751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Puppetry </a:t>
            </a:r>
            <a:r>
              <a:rPr lang="en-GB" dirty="0" smtClean="0"/>
              <a:t>is the art of making and controlling the movement of puppets in a performance.</a:t>
            </a:r>
          </a:p>
          <a:p>
            <a:endParaRPr lang="en-GB" dirty="0" smtClean="0"/>
          </a:p>
          <a:p>
            <a:r>
              <a:rPr lang="en-GB" b="1" dirty="0" smtClean="0"/>
              <a:t>A puppet </a:t>
            </a:r>
            <a:r>
              <a:rPr lang="en-GB" dirty="0" smtClean="0"/>
              <a:t>is a toy or figure in the shape of a human or an animal, that is moved by a human to make it appear like it is alive.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8" b="13707"/>
          <a:stretch/>
        </p:blipFill>
        <p:spPr>
          <a:xfrm>
            <a:off x="342876" y="4088422"/>
            <a:ext cx="3817002" cy="216396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112" y="4522767"/>
            <a:ext cx="3499950" cy="1985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878" y="3771705"/>
            <a:ext cx="3579181" cy="220671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36166" y="1332148"/>
            <a:ext cx="276094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Developed by Charles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193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" name="Group 22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24" name="Rounded Rectangle 23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28" name="Rounded Rectangle 27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3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64217" y="268830"/>
            <a:ext cx="9807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DESIGN, MIXED MEDIA AND TECHNOLOGY</a:t>
            </a:r>
            <a:endParaRPr lang="en-GB" sz="40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374006" y="1224427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PUPPETRY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TextBox 34"/>
          <p:cNvSpPr txBox="1"/>
          <p:nvPr/>
        </p:nvSpPr>
        <p:spPr>
          <a:xfrm>
            <a:off x="637505" y="2018260"/>
            <a:ext cx="4897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Splash" pitchFamily="2" charset="0"/>
              </a:rPr>
              <a:t>Marionette </a:t>
            </a:r>
            <a:endParaRPr lang="en-GB" sz="2800" b="1" dirty="0">
              <a:solidFill>
                <a:schemeClr val="tx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37505" y="2541480"/>
            <a:ext cx="59951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 marionette </a:t>
            </a:r>
            <a:r>
              <a:rPr lang="en-GB" dirty="0" smtClean="0"/>
              <a:t>is a toy of a person or animal controlled from above by strings attached to its </a:t>
            </a:r>
            <a:r>
              <a:rPr lang="en-GB" b="1" dirty="0" smtClean="0"/>
              <a:t>movable body parts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They are used as characters in </a:t>
            </a:r>
            <a:r>
              <a:rPr lang="en-GB" b="1" dirty="0" smtClean="0"/>
              <a:t>perfomance</a:t>
            </a:r>
            <a:r>
              <a:rPr lang="en-GB" dirty="0" smtClean="0"/>
              <a:t> or entertainment. The person that controls a marionette is called a </a:t>
            </a:r>
            <a:r>
              <a:rPr lang="en-GB" b="1" dirty="0" smtClean="0"/>
              <a:t>marionettist.</a:t>
            </a:r>
            <a:endParaRPr lang="en-GB" b="1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66" y="4408297"/>
            <a:ext cx="2495550" cy="18288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53" y="4471987"/>
            <a:ext cx="2619375" cy="174307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141" y="2440545"/>
            <a:ext cx="4923694" cy="36254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" name="TextBox 39"/>
          <p:cNvSpPr txBox="1"/>
          <p:nvPr/>
        </p:nvSpPr>
        <p:spPr>
          <a:xfrm>
            <a:off x="9136166" y="1332148"/>
            <a:ext cx="276094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Developed by Charles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745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3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64217" y="268830"/>
            <a:ext cx="9807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DESIGN, MIXED MEDIA AND TECHNOLOGY</a:t>
            </a:r>
            <a:endParaRPr lang="en-GB" sz="40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4006" y="1224427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PUPPETRY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359501" y="2159637"/>
            <a:ext cx="3329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Splash" pitchFamily="2" charset="0"/>
              </a:rPr>
              <a:t>Marionette </a:t>
            </a:r>
            <a:endParaRPr lang="en-GB" sz="2800" b="1" dirty="0">
              <a:solidFill>
                <a:schemeClr val="tx2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66" y="2485624"/>
            <a:ext cx="3613425" cy="386366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93315" y="3039259"/>
            <a:ext cx="667125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 marionette has the following parts.</a:t>
            </a:r>
          </a:p>
          <a:p>
            <a:endParaRPr lang="en-GB" dirty="0"/>
          </a:p>
          <a:p>
            <a:r>
              <a:rPr lang="en-GB" b="1" dirty="0" smtClean="0"/>
              <a:t>Model</a:t>
            </a:r>
            <a:r>
              <a:rPr lang="en-GB" dirty="0" smtClean="0"/>
              <a:t> – this is the main puppet that may be of a human or an animal.</a:t>
            </a:r>
          </a:p>
          <a:p>
            <a:r>
              <a:rPr lang="en-GB" b="1" dirty="0" smtClean="0"/>
              <a:t>Handle </a:t>
            </a:r>
            <a:r>
              <a:rPr lang="en-GB" dirty="0" smtClean="0"/>
              <a:t>– this is the part that the puppeteer uses to control the marionette.</a:t>
            </a:r>
          </a:p>
          <a:p>
            <a:r>
              <a:rPr lang="en-GB" b="1" dirty="0" smtClean="0"/>
              <a:t>Strings</a:t>
            </a:r>
            <a:r>
              <a:rPr lang="en-GB" dirty="0" smtClean="0"/>
              <a:t> – these are attached from the handle to different body parts of the marionette.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9136166" y="1332148"/>
            <a:ext cx="276094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Developed by Charles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745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3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64217" y="268830"/>
            <a:ext cx="9807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DESIGN, MIXED MEDIA AND TECHNOLOGY</a:t>
            </a:r>
            <a:endParaRPr lang="en-GB" sz="40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4006" y="1224427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BOOK CRAFT 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6" y="1910990"/>
            <a:ext cx="3354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chemeClr val="accent6"/>
                </a:solidFill>
              </a:rPr>
              <a:t>BOOK CRAFT</a:t>
            </a:r>
            <a:endParaRPr lang="en-GB" sz="3200" b="1" i="1" dirty="0">
              <a:solidFill>
                <a:schemeClr val="accent6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2088" y="2304854"/>
            <a:ext cx="28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</a:rPr>
              <a:t>BOOK JACKET</a:t>
            </a:r>
            <a:endParaRPr lang="en-GB" sz="2800" b="1" dirty="0">
              <a:solidFill>
                <a:schemeClr val="tx2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18" y="4693454"/>
            <a:ext cx="3667473" cy="1679040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984557" y="3090773"/>
            <a:ext cx="4936728" cy="3037177"/>
            <a:chOff x="5681226" y="2703908"/>
            <a:chExt cx="4571866" cy="408248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337"/>
            <a:stretch/>
          </p:blipFill>
          <p:spPr>
            <a:xfrm>
              <a:off x="5681226" y="3676301"/>
              <a:ext cx="4571866" cy="311009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44" b="73163"/>
            <a:stretch/>
          </p:blipFill>
          <p:spPr>
            <a:xfrm>
              <a:off x="5681226" y="2703908"/>
              <a:ext cx="4571866" cy="974344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25" t="12746" r="5377" b="13544"/>
            <a:stretch/>
          </p:blipFill>
          <p:spPr>
            <a:xfrm>
              <a:off x="5705340" y="2723725"/>
              <a:ext cx="1983347" cy="1926919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637505" y="2828074"/>
            <a:ext cx="51966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book jacket is a removable cover made of paper. It is used to protect the cover of the book. It gives information about;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smtClean="0"/>
              <a:t>The tittle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smtClean="0"/>
              <a:t>The author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smtClean="0"/>
              <a:t>The illustration of the picture.</a:t>
            </a:r>
            <a:endParaRPr lang="en-GB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9136166" y="1332148"/>
            <a:ext cx="276094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Developed by Charles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745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3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64217" y="268830"/>
            <a:ext cx="9807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DESIGN, MIXED MEDIA AND TECHNOLOGY</a:t>
            </a:r>
            <a:endParaRPr lang="en-GB" sz="40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4006" y="1224427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BOOK CRAFT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7506" y="1910990"/>
            <a:ext cx="3354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chemeClr val="accent6"/>
                </a:solidFill>
              </a:rPr>
              <a:t>BOOK CRAFT</a:t>
            </a:r>
            <a:endParaRPr lang="en-GB" sz="3200" b="1" i="1" dirty="0">
              <a:solidFill>
                <a:schemeClr val="accent6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2088" y="2304854"/>
            <a:ext cx="289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</a:rPr>
              <a:t>BOOK JACKET</a:t>
            </a:r>
            <a:endParaRPr lang="en-GB" sz="2800" b="1" dirty="0">
              <a:solidFill>
                <a:schemeClr val="tx2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15"/>
          <a:stretch/>
        </p:blipFill>
        <p:spPr>
          <a:xfrm>
            <a:off x="283335" y="3813121"/>
            <a:ext cx="3313357" cy="24189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0"/>
          <a:stretch/>
        </p:blipFill>
        <p:spPr>
          <a:xfrm>
            <a:off x="3723334" y="2951442"/>
            <a:ext cx="4168463" cy="284493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439" y="3547974"/>
            <a:ext cx="3840320" cy="24003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32515" y="3054337"/>
            <a:ext cx="4668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How to create a book jacket.</a:t>
            </a:r>
            <a:endParaRPr lang="en-GB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32515" y="3927746"/>
            <a:ext cx="39817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93365" y="3019127"/>
            <a:ext cx="398173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4771" y="3628455"/>
            <a:ext cx="376707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36166" y="1332148"/>
            <a:ext cx="276094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Developed by Charles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745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90261"/>
            <a:ext cx="12192000" cy="84482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8265"/>
            <a:ext cx="12192000" cy="2163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637505" y="0"/>
            <a:ext cx="9575442" cy="1217054"/>
            <a:chOff x="1307206" y="141667"/>
            <a:chExt cx="9575442" cy="1217054"/>
          </a:xfrm>
        </p:grpSpPr>
        <p:sp>
          <p:nvSpPr>
            <p:cNvPr id="5" name="Rounded Rectangle 4"/>
            <p:cNvSpPr/>
            <p:nvPr/>
          </p:nvSpPr>
          <p:spPr>
            <a:xfrm>
              <a:off x="1777285" y="141667"/>
              <a:ext cx="9105363" cy="1043189"/>
            </a:xfrm>
            <a:prstGeom prst="roundRect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77285" y="141667"/>
              <a:ext cx="9105363" cy="21894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307206" y="199622"/>
              <a:ext cx="1197736" cy="1159099"/>
            </a:xfrm>
            <a:prstGeom prst="ellipse">
              <a:avLst/>
            </a:prstGeom>
            <a:solidFill>
              <a:srgbClr val="D68918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47741" y="1262129"/>
            <a:ext cx="10144259" cy="547352"/>
            <a:chOff x="2047741" y="1262129"/>
            <a:chExt cx="10144259" cy="547352"/>
          </a:xfrm>
        </p:grpSpPr>
        <p:sp>
          <p:nvSpPr>
            <p:cNvPr id="9" name="Rounded Rectangle 8"/>
            <p:cNvSpPr/>
            <p:nvPr/>
          </p:nvSpPr>
          <p:spPr>
            <a:xfrm>
              <a:off x="2047741" y="1262129"/>
              <a:ext cx="5640946" cy="54735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47741" y="1764406"/>
              <a:ext cx="10144259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30688" y="8763"/>
            <a:ext cx="8113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 CHRISTY" panose="02000000000000000000" pitchFamily="2" charset="0"/>
              </a:rPr>
              <a:t>3</a:t>
            </a:r>
            <a:endParaRPr lang="en-GB" sz="8800" b="1" dirty="0">
              <a:ln>
                <a:solidFill>
                  <a:schemeClr val="bg1"/>
                </a:solidFill>
              </a:ln>
              <a:solidFill>
                <a:schemeClr val="accent2">
                  <a:lumMod val="50000"/>
                </a:schemeClr>
              </a:solidFill>
              <a:latin typeface="AR CHRISTY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64217" y="268830"/>
            <a:ext cx="9807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2">
                    <a:lumMod val="50000"/>
                  </a:schemeClr>
                </a:solidFill>
                <a:latin typeface="18thCentury" pitchFamily="2" charset="0"/>
              </a:rPr>
              <a:t>DESIGN, MIXED MEDIA AND TECHNOLOGY</a:t>
            </a:r>
            <a:endParaRPr lang="en-GB" sz="4000" b="1" dirty="0">
              <a:solidFill>
                <a:schemeClr val="accent2">
                  <a:lumMod val="50000"/>
                </a:schemeClr>
              </a:solidFill>
              <a:latin typeface="18thCentury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4006" y="1224427"/>
            <a:ext cx="4546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BOOK CRAFT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6642" y="1925082"/>
            <a:ext cx="11938715" cy="47780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602087" y="2304854"/>
            <a:ext cx="4897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  <a:latin typeface="Splash" pitchFamily="2" charset="0"/>
              </a:rPr>
              <a:t>Applique decoration</a:t>
            </a:r>
            <a:endParaRPr lang="en-GB" sz="2800" b="1" dirty="0">
              <a:solidFill>
                <a:schemeClr val="tx2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54" y="3927746"/>
            <a:ext cx="2695124" cy="231229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65" y="3638514"/>
            <a:ext cx="3098985" cy="277329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229" y="4032008"/>
            <a:ext cx="4056845" cy="237390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7505" y="2691095"/>
            <a:ext cx="5210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This is a type of design where </a:t>
            </a:r>
            <a:r>
              <a:rPr lang="en-GB" b="1" dirty="0" smtClean="0"/>
              <a:t>pieces of fabric </a:t>
            </a:r>
            <a:r>
              <a:rPr lang="en-GB" dirty="0" smtClean="0"/>
              <a:t>are sewed or stuck onto another piece of fabric to form a picture or a pattern.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9136166" y="1332148"/>
            <a:ext cx="276094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perspectiveRelaxed"/>
              <a:lightRig rig="threePt" dir="t"/>
            </a:scene3d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Developed by Charles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Juma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745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575</Words>
  <Application>Microsoft Office PowerPoint</Application>
  <PresentationFormat>Custom</PresentationFormat>
  <Paragraphs>102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</dc:creator>
  <cp:lastModifiedBy>V</cp:lastModifiedBy>
  <cp:revision>20</cp:revision>
  <dcterms:created xsi:type="dcterms:W3CDTF">2021-08-03T14:45:06Z</dcterms:created>
  <dcterms:modified xsi:type="dcterms:W3CDTF">2022-02-26T08:34:11Z</dcterms:modified>
</cp:coreProperties>
</file>